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B5CFC68-44C6-0F48-A39F-DAE844818994}" v="13" dt="2024-03-28T14:15:57.26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–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243"/>
    <p:restoredTop sz="96327"/>
  </p:normalViewPr>
  <p:slideViewPr>
    <p:cSldViewPr snapToGrid="0" snapToObjects="1">
      <p:cViewPr varScale="1">
        <p:scale>
          <a:sx n="102" d="100"/>
          <a:sy n="102" d="100"/>
        </p:scale>
        <p:origin x="192" y="6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édric Hamaekers" userId="587d41e0-f32d-4232-b2d3-1835d9713ce4" providerId="ADAL" clId="{2B5CFC68-44C6-0F48-A39F-DAE844818994}"/>
    <pc:docChg chg="modSld">
      <pc:chgData name="Cédric Hamaekers" userId="587d41e0-f32d-4232-b2d3-1835d9713ce4" providerId="ADAL" clId="{2B5CFC68-44C6-0F48-A39F-DAE844818994}" dt="2024-03-28T14:15:57.264" v="7" actId="18331"/>
      <pc:docMkLst>
        <pc:docMk/>
      </pc:docMkLst>
      <pc:sldChg chg="modSp">
        <pc:chgData name="Cédric Hamaekers" userId="587d41e0-f32d-4232-b2d3-1835d9713ce4" providerId="ADAL" clId="{2B5CFC68-44C6-0F48-A39F-DAE844818994}" dt="2024-03-28T14:15:57.264" v="7" actId="18331"/>
        <pc:sldMkLst>
          <pc:docMk/>
          <pc:sldMk cId="127202971" sldId="258"/>
        </pc:sldMkLst>
        <pc:picChg chg="mod">
          <ac:chgData name="Cédric Hamaekers" userId="587d41e0-f32d-4232-b2d3-1835d9713ce4" providerId="ADAL" clId="{2B5CFC68-44C6-0F48-A39F-DAE844818994}" dt="2024-03-28T14:15:57.264" v="7" actId="18331"/>
          <ac:picMkLst>
            <pc:docMk/>
            <pc:sldMk cId="127202971" sldId="258"/>
            <ac:picMk id="1026" creationId="{0EF470D2-87D7-3B73-8DAF-B711A8F2A9BE}"/>
          </ac:picMkLst>
        </pc:picChg>
      </pc:sldChg>
      <pc:sldMasterChg chg="delSldLayout">
        <pc:chgData name="Cédric Hamaekers" userId="587d41e0-f32d-4232-b2d3-1835d9713ce4" providerId="ADAL" clId="{2B5CFC68-44C6-0F48-A39F-DAE844818994}" dt="2024-03-28T14:15:44.424" v="6" actId="2696"/>
        <pc:sldMasterMkLst>
          <pc:docMk/>
          <pc:sldMasterMk cId="1094482925" sldId="2147483648"/>
        </pc:sldMasterMkLst>
        <pc:sldLayoutChg chg="del">
          <pc:chgData name="Cédric Hamaekers" userId="587d41e0-f32d-4232-b2d3-1835d9713ce4" providerId="ADAL" clId="{2B5CFC68-44C6-0F48-A39F-DAE844818994}" dt="2024-03-28T14:15:44.415" v="0" actId="2696"/>
          <pc:sldLayoutMkLst>
            <pc:docMk/>
            <pc:sldMasterMk cId="1094482925" sldId="2147483648"/>
            <pc:sldLayoutMk cId="674672241" sldId="2147483649"/>
          </pc:sldLayoutMkLst>
        </pc:sldLayoutChg>
        <pc:sldLayoutChg chg="del">
          <pc:chgData name="Cédric Hamaekers" userId="587d41e0-f32d-4232-b2d3-1835d9713ce4" providerId="ADAL" clId="{2B5CFC68-44C6-0F48-A39F-DAE844818994}" dt="2024-03-28T14:15:44.419" v="1" actId="2696"/>
          <pc:sldLayoutMkLst>
            <pc:docMk/>
            <pc:sldMasterMk cId="1094482925" sldId="2147483648"/>
            <pc:sldLayoutMk cId="1028732633" sldId="2147483650"/>
          </pc:sldLayoutMkLst>
        </pc:sldLayoutChg>
        <pc:sldLayoutChg chg="del">
          <pc:chgData name="Cédric Hamaekers" userId="587d41e0-f32d-4232-b2d3-1835d9713ce4" providerId="ADAL" clId="{2B5CFC68-44C6-0F48-A39F-DAE844818994}" dt="2024-03-28T14:15:44.423" v="5" actId="2696"/>
          <pc:sldLayoutMkLst>
            <pc:docMk/>
            <pc:sldMasterMk cId="1094482925" sldId="2147483648"/>
            <pc:sldLayoutMk cId="3766015781" sldId="2147483651"/>
          </pc:sldLayoutMkLst>
        </pc:sldLayoutChg>
        <pc:sldLayoutChg chg="del">
          <pc:chgData name="Cédric Hamaekers" userId="587d41e0-f32d-4232-b2d3-1835d9713ce4" providerId="ADAL" clId="{2B5CFC68-44C6-0F48-A39F-DAE844818994}" dt="2024-03-28T14:15:44.422" v="3" actId="2696"/>
          <pc:sldLayoutMkLst>
            <pc:docMk/>
            <pc:sldMasterMk cId="1094482925" sldId="2147483648"/>
            <pc:sldLayoutMk cId="1481646631" sldId="2147483653"/>
          </pc:sldLayoutMkLst>
        </pc:sldLayoutChg>
        <pc:sldLayoutChg chg="del">
          <pc:chgData name="Cédric Hamaekers" userId="587d41e0-f32d-4232-b2d3-1835d9713ce4" providerId="ADAL" clId="{2B5CFC68-44C6-0F48-A39F-DAE844818994}" dt="2024-03-28T14:15:44.421" v="2" actId="2696"/>
          <pc:sldLayoutMkLst>
            <pc:docMk/>
            <pc:sldMasterMk cId="1094482925" sldId="2147483648"/>
            <pc:sldLayoutMk cId="4085399324" sldId="2147483654"/>
          </pc:sldLayoutMkLst>
        </pc:sldLayoutChg>
        <pc:sldLayoutChg chg="del">
          <pc:chgData name="Cédric Hamaekers" userId="587d41e0-f32d-4232-b2d3-1835d9713ce4" providerId="ADAL" clId="{2B5CFC68-44C6-0F48-A39F-DAE844818994}" dt="2024-03-28T14:15:44.424" v="6" actId="2696"/>
          <pc:sldLayoutMkLst>
            <pc:docMk/>
            <pc:sldMasterMk cId="1094482925" sldId="2147483648"/>
            <pc:sldLayoutMk cId="4094226478" sldId="2147483655"/>
          </pc:sldLayoutMkLst>
        </pc:sldLayoutChg>
        <pc:sldLayoutChg chg="del">
          <pc:chgData name="Cédric Hamaekers" userId="587d41e0-f32d-4232-b2d3-1835d9713ce4" providerId="ADAL" clId="{2B5CFC68-44C6-0F48-A39F-DAE844818994}" dt="2024-03-28T14:15:44.422" v="4" actId="2696"/>
          <pc:sldLayoutMkLst>
            <pc:docMk/>
            <pc:sldMasterMk cId="1094482925" sldId="2147483648"/>
            <pc:sldLayoutMk cId="2402152202" sldId="2147483656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4FAD939-E02F-FD46-B98C-02F9996864E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5B2EE4B2-A68C-C544-BC6B-F6E52C72A83C}"/>
              </a:ext>
            </a:extLst>
          </p:cNvPr>
          <p:cNvCxnSpPr>
            <a:cxnSpLocks/>
          </p:cNvCxnSpPr>
          <p:nvPr userDrawn="1"/>
        </p:nvCxnSpPr>
        <p:spPr>
          <a:xfrm>
            <a:off x="541867" y="6002100"/>
            <a:ext cx="11180679" cy="0"/>
          </a:xfrm>
          <a:prstGeom prst="line">
            <a:avLst/>
          </a:prstGeom>
          <a:ln w="4445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52000">
                  <a:schemeClr val="accent1">
                    <a:lumMod val="45000"/>
                    <a:lumOff val="55000"/>
                  </a:schemeClr>
                </a:gs>
                <a:gs pos="33000">
                  <a:srgbClr val="C8D6ED"/>
                </a:gs>
                <a:gs pos="70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0"/>
                    <a:lumOff val="100000"/>
                  </a:schemeClr>
                </a:gs>
              </a:gsLst>
              <a:lin ang="60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632319" y="447124"/>
            <a:ext cx="7898080" cy="1049338"/>
          </a:xfrm>
        </p:spPr>
        <p:txBody>
          <a:bodyPr anchor="ctr">
            <a:normAutofit/>
          </a:bodyPr>
          <a:lstStyle>
            <a:lvl1pPr marL="0" indent="0">
              <a:buNone/>
              <a:defRPr sz="4400" b="1" baseline="0">
                <a:solidFill>
                  <a:schemeClr val="accent1"/>
                </a:solidFill>
                <a:latin typeface="Basic Sans Bold"/>
              </a:defRPr>
            </a:lvl1pPr>
          </a:lstStyle>
          <a:p>
            <a:pPr lvl="0"/>
            <a:r>
              <a:rPr lang="en-US" dirty="0"/>
              <a:t>Headline goes here</a:t>
            </a:r>
          </a:p>
        </p:txBody>
      </p:sp>
      <p:sp>
        <p:nvSpPr>
          <p:cNvPr id="17" name="Text Placeholder 2"/>
          <p:cNvSpPr>
            <a:spLocks noGrp="1"/>
          </p:cNvSpPr>
          <p:nvPr>
            <p:ph type="body" sz="quarter" idx="15" hasCustomPrompt="1"/>
          </p:nvPr>
        </p:nvSpPr>
        <p:spPr>
          <a:xfrm>
            <a:off x="632319" y="1669517"/>
            <a:ext cx="10930416" cy="4005661"/>
          </a:xfrm>
        </p:spPr>
        <p:txBody>
          <a:bodyPr anchor="t">
            <a:normAutofit/>
          </a:bodyPr>
          <a:lstStyle>
            <a:lvl1pPr marL="0" indent="0">
              <a:buNone/>
              <a:defRPr lang="en-US" sz="1800" kern="1200" dirty="0">
                <a:solidFill>
                  <a:schemeClr val="bg1">
                    <a:lumMod val="50000"/>
                  </a:schemeClr>
                </a:solidFill>
                <a:latin typeface="Basic Sans Light" pitchFamily="2" charset="77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Body copy goes here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81B0F06-99D2-422B-9370-82875A1D2D5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1867" y="6110124"/>
            <a:ext cx="2119934" cy="601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2431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CF6C7A2-DC5A-B14F-873A-CF58C870EB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94315B-07FC-4D48-B66F-BD696A8E40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7E6444-EF9D-1A43-AFE7-5C2E6E1289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8C6908-3E76-5C44-A4F5-4405962B01CB}" type="datetimeFigureOut">
              <a:rPr lang="en-US" smtClean="0"/>
              <a:t>3/28/24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8DB107-7B17-F046-81DA-7F7CB8A39C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D922AC-7EE3-B449-B17C-FF855963B4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4F309F-7667-5144-816C-71BAC9DBCA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482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2329807" y="723002"/>
            <a:ext cx="6754800" cy="539195"/>
          </a:xfrm>
        </p:spPr>
        <p:txBody>
          <a:bodyPr>
            <a:normAutofit/>
          </a:bodyPr>
          <a:lstStyle/>
          <a:p>
            <a:r>
              <a:rPr lang="en-US" sz="3000" dirty="0"/>
              <a:t>Name</a:t>
            </a:r>
          </a:p>
        </p:txBody>
      </p:sp>
      <p:pic>
        <p:nvPicPr>
          <p:cNvPr id="1026" name="Picture 2" descr="Avatar Girl PNG Transparent Images Free Download | Vector Files | Pngtree">
            <a:extLst>
              <a:ext uri="{FF2B5EF4-FFF2-40B4-BE49-F238E27FC236}">
                <a16:creationId xmlns:a16="http://schemas.microsoft.com/office/drawing/2014/main" id="{0EF470D2-87D7-3B73-8DAF-B711A8F2A9B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29263" y="228001"/>
            <a:ext cx="1418843" cy="1529198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C21E1E6-3212-A24C-2568-1595CBCE6C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1355425"/>
              </p:ext>
            </p:extLst>
          </p:nvPr>
        </p:nvGraphicFramePr>
        <p:xfrm>
          <a:off x="629263" y="1913836"/>
          <a:ext cx="10869630" cy="4036027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434815">
                  <a:extLst>
                    <a:ext uri="{9D8B030D-6E8A-4147-A177-3AD203B41FA5}">
                      <a16:colId xmlns:a16="http://schemas.microsoft.com/office/drawing/2014/main" val="3050781757"/>
                    </a:ext>
                  </a:extLst>
                </a:gridCol>
                <a:gridCol w="5434815">
                  <a:extLst>
                    <a:ext uri="{9D8B030D-6E8A-4147-A177-3AD203B41FA5}">
                      <a16:colId xmlns:a16="http://schemas.microsoft.com/office/drawing/2014/main" val="1725048809"/>
                    </a:ext>
                  </a:extLst>
                </a:gridCol>
              </a:tblGrid>
              <a:tr h="913477">
                <a:tc>
                  <a:txBody>
                    <a:bodyPr/>
                    <a:lstStyle/>
                    <a:p>
                      <a:pPr algn="ctr"/>
                      <a:r>
                        <a:rPr lang="en-BE" dirty="0"/>
                        <a:t>Main Objectives for becoming a member of the Governing Body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BE" dirty="0"/>
                        <a:t>#1 project to realize during mandate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94866906"/>
                  </a:ext>
                </a:extLst>
              </a:tr>
              <a:tr h="3122550">
                <a:tc>
                  <a:txBody>
                    <a:bodyPr/>
                    <a:lstStyle/>
                    <a:p>
                      <a:endParaRPr lang="en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B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62071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2029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09EE23413ABF44D8E4D9C3297DECD10" ma:contentTypeVersion="4" ma:contentTypeDescription="Create a new document." ma:contentTypeScope="" ma:versionID="cb5ee04ef2ead9f9f282450bba93bd0d">
  <xsd:schema xmlns:xsd="http://www.w3.org/2001/XMLSchema" xmlns:xs="http://www.w3.org/2001/XMLSchema" xmlns:p="http://schemas.microsoft.com/office/2006/metadata/properties" xmlns:ns2="89388553-ea04-4c44-9309-6be617fc76c1" targetNamespace="http://schemas.microsoft.com/office/2006/metadata/properties" ma:root="true" ma:fieldsID="6ffd5bdb683daf347c902415cf404c5b" ns2:_="">
    <xsd:import namespace="89388553-ea04-4c44-9309-6be617fc76c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388553-ea04-4c44-9309-6be617fc76c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964309D-467E-4B14-B149-BAE653C0C87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9388553-ea04-4c44-9309-6be617fc76c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AC21690-0281-4DB8-B103-9F5093D7DC9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B171286-5C6A-4C8A-8C02-5D2216914D48}">
  <ds:schemaRefs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http://purl.org/dc/terms/"/>
    <ds:schemaRef ds:uri="http://purl.org/dc/elements/1.1/"/>
    <ds:schemaRef ds:uri="http://www.w3.org/XML/1998/namespace"/>
    <ds:schemaRef ds:uri="89388553-ea04-4c44-9309-6be617fc76c1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18</Words>
  <Application>Microsoft Macintosh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Basic Sans Bold</vt:lpstr>
      <vt:lpstr>Basic Sans Light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Jim Kinder</dc:creator>
  <cp:lastModifiedBy>Cédric Hamaekers</cp:lastModifiedBy>
  <cp:revision>9</cp:revision>
  <dcterms:created xsi:type="dcterms:W3CDTF">2021-05-18T02:13:03Z</dcterms:created>
  <dcterms:modified xsi:type="dcterms:W3CDTF">2024-03-28T14:15:58Z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0x010100A09EE23413ABF44D8E4D9C3297DECD10</vt:lpwstr>
  </property>
  <property fmtid="{D5CDD505-2E9C-101B-9397-08002B2CF9AE}" pid="3" name="Order">
    <vt:r8>183000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TemplateUrl">
    <vt:lpwstr/>
  </property>
  <property fmtid="{D5CDD505-2E9C-101B-9397-08002B2CF9AE}" pid="9" name="_ExtendedDescription">
    <vt:lpwstr/>
  </property>
  <property fmtid="{D5CDD505-2E9C-101B-9397-08002B2CF9AE}" pid="10" name="TriggerFlowInfo">
    <vt:lpwstr/>
  </property>
  <property fmtid="{D5CDD505-2E9C-101B-9397-08002B2CF9AE}" pid="11" name="ComplianceAssetId">
    <vt:lpwstr/>
  </property>
</Properties>
</file>